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73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9185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742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531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424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63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64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05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54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50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14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47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2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30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2883C-FE80-4551-92DC-4242174A8D3D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4D8A4D-76A5-49F2-BA00-65E724D80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37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A5A3-AD43-4445-A8D4-DA13CD332F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n-GB" sz="4800" dirty="0"/>
              <a:t>Writing Complex Equations with LMS Equation Editor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A6A06-4730-41D4-BD0B-D8F0A20F8D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DR. O.O. DARAMOLA</a:t>
            </a:r>
          </a:p>
        </p:txBody>
      </p:sp>
    </p:spTree>
    <p:extLst>
      <p:ext uri="{BB962C8B-B14F-4D97-AF65-F5344CB8AC3E}">
        <p14:creationId xmlns:p14="http://schemas.microsoft.com/office/powerpoint/2010/main" val="191513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B37C6-C436-458F-8DBD-12DD836F5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878"/>
          </a:xfrm>
        </p:spPr>
        <p:txBody>
          <a:bodyPr/>
          <a:lstStyle/>
          <a:p>
            <a:r>
              <a:rPr lang="en-GB" dirty="0"/>
              <a:t>After submit, it appear as shown below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E32594-16D7-4088-9D61-E483A4A8067C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8974" r="9428"/>
          <a:stretch/>
        </p:blipFill>
        <p:spPr bwMode="auto">
          <a:xfrm>
            <a:off x="1020417" y="1298574"/>
            <a:ext cx="8253585" cy="50889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19217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2C9A7-8C7A-4B22-962E-FA9BDEBDA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9113"/>
          </a:xfrm>
        </p:spPr>
        <p:txBody>
          <a:bodyPr/>
          <a:lstStyle/>
          <a:p>
            <a:r>
              <a:rPr lang="en-GB" dirty="0"/>
              <a:t>Starting and ending code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88A76-680C-4DC3-9D53-A01F966A6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8713"/>
            <a:ext cx="8596668" cy="4742649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$$	$$ </a:t>
            </a:r>
            <a:r>
              <a:rPr lang="en-GB" dirty="0"/>
              <a:t>This is to put final equation as centre (formatting)</a:t>
            </a:r>
          </a:p>
          <a:p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\(     \)  </a:t>
            </a:r>
            <a:r>
              <a:rPr lang="en-GB" dirty="0">
                <a:solidFill>
                  <a:schemeClr val="tx1"/>
                </a:solidFill>
              </a:rPr>
              <a:t>This is not to centralized the equation </a:t>
            </a:r>
            <a:r>
              <a:rPr lang="en-GB" dirty="0"/>
              <a:t>(formatting)</a:t>
            </a:r>
          </a:p>
        </p:txBody>
      </p:sp>
    </p:spTree>
    <p:extLst>
      <p:ext uri="{BB962C8B-B14F-4D97-AF65-F5344CB8AC3E}">
        <p14:creationId xmlns:p14="http://schemas.microsoft.com/office/powerpoint/2010/main" val="880150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CB507E-A235-4E28-8CCF-772257060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listening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563743-7A74-425B-A870-EC2C7D31A5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DR. O. O DARAMOLA</a:t>
            </a:r>
          </a:p>
        </p:txBody>
      </p:sp>
    </p:spTree>
    <p:extLst>
      <p:ext uri="{BB962C8B-B14F-4D97-AF65-F5344CB8AC3E}">
        <p14:creationId xmlns:p14="http://schemas.microsoft.com/office/powerpoint/2010/main" val="212184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E71B-480B-4C64-8939-A5E118B8F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5617"/>
          </a:xfrm>
        </p:spPr>
        <p:txBody>
          <a:bodyPr/>
          <a:lstStyle/>
          <a:p>
            <a:r>
              <a:rPr lang="en-GB" dirty="0"/>
              <a:t>Some complex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8F737-4A62-4DCE-B522-BC474CCBF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5217"/>
            <a:ext cx="8596668" cy="4716145"/>
          </a:xfrm>
        </p:spPr>
        <p:txBody>
          <a:bodyPr/>
          <a:lstStyle/>
          <a:p>
            <a:r>
              <a:rPr lang="en-GB" dirty="0" err="1"/>
              <a:t>Tex</a:t>
            </a:r>
            <a:r>
              <a:rPr lang="en-GB" dirty="0"/>
              <a:t> command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E3E3A9-5847-47B0-8292-B80654EDFD0F}"/>
              </a:ext>
            </a:extLst>
          </p:cNvPr>
          <p:cNvPicPr/>
          <p:nvPr/>
        </p:nvPicPr>
        <p:blipFill rotWithShape="1">
          <a:blip r:embed="rId2"/>
          <a:srcRect l="28917" t="10049" r="30700" b="14285"/>
          <a:stretch/>
        </p:blipFill>
        <p:spPr bwMode="auto">
          <a:xfrm>
            <a:off x="834887" y="1724411"/>
            <a:ext cx="7686261" cy="50325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4597FE6-9305-4300-82B9-5120E89BA9A2}"/>
              </a:ext>
            </a:extLst>
          </p:cNvPr>
          <p:cNvSpPr/>
          <p:nvPr/>
        </p:nvSpPr>
        <p:spPr>
          <a:xfrm>
            <a:off x="1497496" y="3564835"/>
            <a:ext cx="4147930" cy="304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833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85F3F-ADD7-4DB6-88B1-E9C669D2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it appear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D14BA22-EDB2-42A6-8FEC-D0F1CECA73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865" t="38569" r="5928" b="42947"/>
          <a:stretch/>
        </p:blipFill>
        <p:spPr>
          <a:xfrm>
            <a:off x="677334" y="1930399"/>
            <a:ext cx="9019552" cy="259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7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ABD7-1EE8-43E0-9DAF-9366078AE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/>
          <a:lstStyle/>
          <a:p>
            <a:r>
              <a:rPr lang="en-GB" dirty="0"/>
              <a:t>Less/Greater or equal to (</a:t>
            </a:r>
            <a:r>
              <a:rPr lang="en-GB" dirty="0" err="1"/>
              <a:t>Tex</a:t>
            </a:r>
            <a:r>
              <a:rPr lang="en-GB" dirty="0"/>
              <a:t> command)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1DD0B5B-C698-403A-A6D6-A95ABE5A5B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627" t="11048" r="30776" b="4454"/>
          <a:stretch/>
        </p:blipFill>
        <p:spPr>
          <a:xfrm>
            <a:off x="1266092" y="1376837"/>
            <a:ext cx="6794696" cy="546544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3B842C0-9699-4C49-8462-7B951C6A976A}"/>
              </a:ext>
            </a:extLst>
          </p:cNvPr>
          <p:cNvSpPr/>
          <p:nvPr/>
        </p:nvSpPr>
        <p:spPr>
          <a:xfrm>
            <a:off x="1786597" y="1645920"/>
            <a:ext cx="858129" cy="281354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396A6D7-F845-40E8-B340-BD2FDC10FF85}"/>
              </a:ext>
            </a:extLst>
          </p:cNvPr>
          <p:cNvSpPr/>
          <p:nvPr/>
        </p:nvSpPr>
        <p:spPr>
          <a:xfrm>
            <a:off x="3247293" y="2586111"/>
            <a:ext cx="761999" cy="29776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CF971E4-E86B-41A9-ABCD-E518DC13BC12}"/>
              </a:ext>
            </a:extLst>
          </p:cNvPr>
          <p:cNvSpPr/>
          <p:nvPr/>
        </p:nvSpPr>
        <p:spPr>
          <a:xfrm>
            <a:off x="4009292" y="2586111"/>
            <a:ext cx="761999" cy="29776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DD14D6-EB23-40D7-A16B-3FB93428E35B}"/>
              </a:ext>
            </a:extLst>
          </p:cNvPr>
          <p:cNvSpPr/>
          <p:nvPr/>
        </p:nvSpPr>
        <p:spPr>
          <a:xfrm>
            <a:off x="1834661" y="3740010"/>
            <a:ext cx="1682262" cy="297765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BA59F65-2B5A-4B78-B544-13BD756EE3C1}"/>
              </a:ext>
            </a:extLst>
          </p:cNvPr>
          <p:cNvSpPr/>
          <p:nvPr/>
        </p:nvSpPr>
        <p:spPr>
          <a:xfrm>
            <a:off x="3930160" y="6248400"/>
            <a:ext cx="1682262" cy="297765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3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3BE91-320E-46C9-95D1-324C8EC61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appears as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8D9D70-86AC-4AC8-95F2-332286921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800" t="38569" r="7287" b="36166"/>
          <a:stretch/>
        </p:blipFill>
        <p:spPr>
          <a:xfrm>
            <a:off x="530088" y="2186609"/>
            <a:ext cx="8743914" cy="336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7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1A378-1FBC-4933-A4B1-B14B7DEC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code for matrix in </a:t>
            </a:r>
            <a:r>
              <a:rPr lang="en-GB" dirty="0" err="1"/>
              <a:t>TeX</a:t>
            </a:r>
            <a:r>
              <a:rPr lang="en-GB" dirty="0"/>
              <a:t> command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5D3CB4-B57A-48AF-A6BB-566C8A85C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837" t="21214" r="9317" b="4851"/>
          <a:stretch/>
        </p:blipFill>
        <p:spPr>
          <a:xfrm>
            <a:off x="1099930" y="1232452"/>
            <a:ext cx="8057322" cy="562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77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0537F-4266-44E5-8EE4-D3E6CFD64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Tex</a:t>
            </a:r>
            <a:r>
              <a:rPr lang="en-GB" dirty="0"/>
              <a:t> command can be directly write on Page content provided 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2845-B73E-4564-AFBD-760D08CC7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$$ M = \left[\begin{array}{ccc} 1&amp;2&amp;3 \\ 4&amp;5&amp;6 \\ 7&amp;8&amp;9\end{array}\right] $$</a:t>
            </a:r>
          </a:p>
          <a:p>
            <a:r>
              <a:rPr lang="en-GB" dirty="0"/>
              <a:t>And press save to continue bottom after enable all necessary (enter)</a:t>
            </a:r>
          </a:p>
          <a:p>
            <a:r>
              <a:rPr lang="en-GB" dirty="0"/>
              <a:t>It then appears as shown</a:t>
            </a:r>
          </a:p>
        </p:txBody>
      </p:sp>
    </p:spTree>
    <p:extLst>
      <p:ext uri="{BB962C8B-B14F-4D97-AF65-F5344CB8AC3E}">
        <p14:creationId xmlns:p14="http://schemas.microsoft.com/office/powerpoint/2010/main" val="612968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6720E-CB68-4CC4-9194-96D8FEF8F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9843"/>
          </a:xfrm>
        </p:spPr>
        <p:txBody>
          <a:bodyPr>
            <a:normAutofit fontScale="90000"/>
          </a:bodyPr>
          <a:lstStyle/>
          <a:p>
            <a:r>
              <a:rPr lang="en-GB" dirty="0"/>
              <a:t>It Appears as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7DD462F-51C5-415D-B294-9C3F4A170D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932" t="25347" r="12166" b="46232"/>
          <a:stretch/>
        </p:blipFill>
        <p:spPr>
          <a:xfrm>
            <a:off x="897769" y="1868557"/>
            <a:ext cx="8596667" cy="385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689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96A6C-0A7F-4D61-9085-615965397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0661"/>
          </a:xfrm>
        </p:spPr>
        <p:txBody>
          <a:bodyPr/>
          <a:lstStyle/>
          <a:p>
            <a:r>
              <a:rPr lang="en-GB" dirty="0"/>
              <a:t>Using in Examination/test on LMS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5E0E6-EBAB-4968-814D-1776D87D9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0015"/>
            <a:ext cx="8596668" cy="4538385"/>
          </a:xfrm>
        </p:spPr>
        <p:txBody>
          <a:bodyPr/>
          <a:lstStyle/>
          <a:p>
            <a:r>
              <a:rPr lang="en-GB" dirty="0"/>
              <a:t>It appear as shown below when not yet press summit bottom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465CC0-C953-4D2E-9AE1-EB2A35A8101C}"/>
              </a:ext>
            </a:extLst>
          </p:cNvPr>
          <p:cNvPicPr/>
          <p:nvPr/>
        </p:nvPicPr>
        <p:blipFill rotWithShape="1">
          <a:blip r:embed="rId2"/>
          <a:srcRect l="10927" t="7684" r="10606"/>
          <a:stretch/>
        </p:blipFill>
        <p:spPr bwMode="auto">
          <a:xfrm>
            <a:off x="278296" y="2173010"/>
            <a:ext cx="10296939" cy="45383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102458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</TotalTime>
  <Words>169</Words>
  <Application>Microsoft Office PowerPoint</Application>
  <PresentationFormat>Widescreen</PresentationFormat>
  <Paragraphs>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Writing Complex Equations with LMS Equation Editor</vt:lpstr>
      <vt:lpstr>Some complex equations</vt:lpstr>
      <vt:lpstr>How it appear</vt:lpstr>
      <vt:lpstr>Less/Greater or equal to (Tex command) </vt:lpstr>
      <vt:lpstr>It appears as</vt:lpstr>
      <vt:lpstr>The code for matrix in TeX command</vt:lpstr>
      <vt:lpstr>The Tex command can be directly write on Page content provided as</vt:lpstr>
      <vt:lpstr>It Appears as</vt:lpstr>
      <vt:lpstr>Using in Examination/test on LMS</vt:lpstr>
      <vt:lpstr>After submit, it appear as shown below</vt:lpstr>
      <vt:lpstr>Starting and ending code difference</vt:lpstr>
      <vt:lpstr>Thank you for listening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Complex Equations with LMS Equation Editor</dc:title>
  <dc:creator>Olanrewaju Daramola</dc:creator>
  <cp:lastModifiedBy>Olanrewaju Daramola</cp:lastModifiedBy>
  <cp:revision>8</cp:revision>
  <dcterms:created xsi:type="dcterms:W3CDTF">2020-06-20T03:36:36Z</dcterms:created>
  <dcterms:modified xsi:type="dcterms:W3CDTF">2020-06-21T00:41:39Z</dcterms:modified>
</cp:coreProperties>
</file>